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77" r:id="rId10"/>
    <p:sldId id="271" r:id="rId11"/>
    <p:sldId id="272" r:id="rId12"/>
    <p:sldId id="273" r:id="rId13"/>
    <p:sldId id="262" r:id="rId14"/>
    <p:sldId id="263" r:id="rId15"/>
    <p:sldId id="264" r:id="rId16"/>
    <p:sldId id="274" r:id="rId17"/>
    <p:sldId id="276" r:id="rId18"/>
    <p:sldId id="269" r:id="rId19"/>
    <p:sldId id="275" r:id="rId20"/>
  </p:sldIdLst>
  <p:sldSz cx="18288000" cy="10287000"/>
  <p:notesSz cx="6858000" cy="9144000"/>
  <p:embeddedFontLst>
    <p:embeddedFont>
      <p:font typeface="A Day Without Sun Text Bold" panose="020B0604020202020204" charset="0"/>
      <p:regular r:id="rId22"/>
    </p:embeddedFont>
    <p:embeddedFont>
      <p:font typeface="Ballpoin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Dekko" panose="020B0604020202020204" charset="0"/>
      <p:regular r:id="rId36"/>
    </p:embeddedFont>
    <p:embeddedFont>
      <p:font typeface="Itim" panose="020B0604020202020204" charset="-34"/>
      <p:regular r:id="rId37"/>
    </p:embeddedFont>
    <p:embeddedFont>
      <p:font typeface="Libre Franklin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81" autoAdjust="0"/>
  </p:normalViewPr>
  <p:slideViewPr>
    <p:cSldViewPr>
      <p:cViewPr varScale="1">
        <p:scale>
          <a:sx n="45" d="100"/>
          <a:sy n="45" d="100"/>
        </p:scale>
        <p:origin x="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644D-DAA4-2DDC-CDD6-8DFF91D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60" y="628650"/>
            <a:ext cx="7859740" cy="902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99CE-DACF-1935-8BF5-D3A4BDADA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" b="646"/>
          <a:stretch/>
        </p:blipFill>
        <p:spPr>
          <a:xfrm>
            <a:off x="-1" y="628650"/>
            <a:ext cx="5864297" cy="91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BE69-0226-4AFA-06F9-E2849E7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97" y="3848100"/>
            <a:ext cx="456709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EC520-3A37-39F4-7E74-E4DB08C0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840182"/>
            <a:ext cx="18270648" cy="7429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881959-2EF0-F16A-5AC9-915197B42387}"/>
              </a:ext>
            </a:extLst>
          </p:cNvPr>
          <p:cNvSpPr/>
          <p:nvPr/>
        </p:nvSpPr>
        <p:spPr>
          <a:xfrm>
            <a:off x="3505200" y="342900"/>
            <a:ext cx="10515600" cy="18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 Task</a:t>
            </a:r>
          </a:p>
        </p:txBody>
      </p:sp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53824"/>
              </p:ext>
            </p:extLst>
          </p:nvPr>
        </p:nvGraphicFramePr>
        <p:xfrm>
          <a:off x="495298" y="361265"/>
          <a:ext cx="17297403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14036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346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9" y="5810694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207</Words>
  <Application>Microsoft Office PowerPoint</Application>
  <PresentationFormat>Custom</PresentationFormat>
  <Paragraphs>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Libre Franklin</vt:lpstr>
      <vt:lpstr>Calibri</vt:lpstr>
      <vt:lpstr>Comic Sans MS</vt:lpstr>
      <vt:lpstr>Arial</vt:lpstr>
      <vt:lpstr>Itim</vt:lpstr>
      <vt:lpstr>Consolas</vt:lpstr>
      <vt:lpstr>Dekko</vt:lpstr>
      <vt:lpstr>A Day Without Sun Text Bold</vt:lpstr>
      <vt:lpstr>Ballpoint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15</cp:revision>
  <dcterms:created xsi:type="dcterms:W3CDTF">2006-08-16T00:00:00Z</dcterms:created>
  <dcterms:modified xsi:type="dcterms:W3CDTF">2023-10-25T19:39:55Z</dcterms:modified>
  <dc:identifier>DAFxjj4cpLU</dc:identifier>
</cp:coreProperties>
</file>